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22DC411-B50C-48E7-BE84-62B2236A0F1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B80A53-4A8E-47BF-8F6E-D845D83A7D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819400" y="381000"/>
            <a:ext cx="4114800" cy="857250"/>
          </a:xfrm>
        </p:spPr>
        <p:txBody>
          <a:bodyPr>
            <a:normAutofit/>
          </a:bodyPr>
          <a:lstStyle/>
          <a:p>
            <a:r>
              <a:rPr lang="th-TH" sz="3600" dirty="0" smtClean="0">
                <a:solidFill>
                  <a:srgbClr val="92D050"/>
                </a:solidFill>
              </a:rPr>
              <a:t>ข่าวประชาสัมพันธ์</a:t>
            </a:r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600200" y="1371600"/>
            <a:ext cx="6400800" cy="1752600"/>
          </a:xfrm>
        </p:spPr>
        <p:txBody>
          <a:bodyPr/>
          <a:lstStyle/>
          <a:p>
            <a:r>
              <a:rPr lang="th-TH" dirty="0" smtClean="0">
                <a:solidFill>
                  <a:srgbClr val="0070C0"/>
                </a:solidFill>
              </a:rPr>
              <a:t>องค์การบริหารส่วนตำบลต้นผึ้ง</a:t>
            </a:r>
          </a:p>
          <a:p>
            <a:r>
              <a:rPr lang="th-TH" sz="2800" dirty="0" smtClean="0">
                <a:solidFill>
                  <a:srgbClr val="0070C0"/>
                </a:solidFill>
              </a:rPr>
              <a:t>จัดทำโครงการ</a:t>
            </a:r>
          </a:p>
          <a:p>
            <a:r>
              <a:rPr lang="th-TH" dirty="0" smtClean="0">
                <a:solidFill>
                  <a:srgbClr val="0070C0"/>
                </a:solidFill>
              </a:rPr>
              <a:t>สัตว์ปลอดโรค คนปลอดภัย จากโรคพิษสุนัขบ้า ประจำปี พ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r>
              <a:rPr lang="th-TH" dirty="0" smtClean="0">
                <a:solidFill>
                  <a:srgbClr val="0070C0"/>
                </a:solidFill>
              </a:rPr>
              <a:t>ศ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2569</a:t>
            </a:r>
            <a:endParaRPr lang="en-US" dirty="0">
              <a:solidFill>
                <a:srgbClr val="0070C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86100" y="3068452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ขอเชิญชวนเจ้าของสัตว์เลี้ยง</a:t>
            </a:r>
            <a:endParaRPr lang="en-US" sz="3200" dirty="0">
              <a:solidFill>
                <a:srgbClr val="00B05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8064" y="3581400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           </a:t>
            </a:r>
            <a:r>
              <a:rPr lang="th-TH" sz="5400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สุนัข - แมว</a:t>
            </a:r>
            <a:endParaRPr lang="en-US" sz="5400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7974" y="4647832"/>
            <a:ext cx="86836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6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ขอรับบริการฉีดวัคซีนป้องกันโรคพิษสุนัขบ้า ได้ที่ อาสาปศุสัตว์ประจำหมู่บ้าน</a:t>
            </a:r>
            <a:r>
              <a:rPr lang="en-US" sz="26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ของท่าน</a:t>
            </a:r>
            <a:endParaRPr lang="en-US" sz="2600" dirty="0" smtClean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ตั้งแต่บัดนี้จนถึงวันที่ </a:t>
            </a:r>
            <a:r>
              <a:rPr lang="en-US" sz="26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30 </a:t>
            </a:r>
            <a:r>
              <a:rPr lang="th-TH" sz="26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เมษายน </a:t>
            </a:r>
            <a:r>
              <a:rPr lang="en-US" sz="26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2569</a:t>
            </a:r>
            <a:endParaRPr lang="en-US" sz="2600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0309" y="5858846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หรือสอบถามรายละเอียดเพิ่มเติมที่ </a:t>
            </a:r>
            <a:r>
              <a:rPr lang="en-US" sz="2800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089-0634655</a:t>
            </a:r>
            <a:endParaRPr lang="en-US" sz="2800" dirty="0">
              <a:solidFill>
                <a:srgbClr val="7030A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9906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6800" y="3068452"/>
            <a:ext cx="220980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26" name="Picture 2" descr="รูปสุนัข PNG, ภาพสุนัขPSD, ดาวน์โหลดฟรี | Pngtree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44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8" y="2219938"/>
            <a:ext cx="2049203" cy="1901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120736" y="769937"/>
            <a:ext cx="3962400" cy="1592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AutoShape 6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8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338859" y="2387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AutoShape 10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2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16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18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AutoShape 20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AutoShape 22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AutoShape 24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6" descr="รูปแมว PNG รูปภาพ , ดาวน์โหลด 78000+ แหล่งข้อมูล PNG พร้อม ..."/>
          <p:cNvSpPr>
            <a:spLocks noChangeAspect="1" noChangeArrowheads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52" name="Picture 28" descr="ภาพแมวขี้เล่นน่ารัก PNG, รูป, เวกเตอร์และไฟล์ PSD | ดาวน์โหลดฟรีบน Pngtree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709" y="391138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รูปภาพ 33"/>
          <p:cNvPicPr/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09" y="543538"/>
            <a:ext cx="1258732" cy="835999"/>
          </a:xfrm>
          <a:prstGeom prst="ellipse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8326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ระดับสีเทา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68</TotalTime>
  <Words>67</Words>
  <Application>Microsoft Office PowerPoint</Application>
  <PresentationFormat>นำเสนอทางหน้าจอ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Executive</vt:lpstr>
      <vt:lpstr>ข่าวประชาสัมพันธ์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ข่าวประชาสัมพันธ์</dc:title>
  <dc:creator>USER</dc:creator>
  <cp:lastModifiedBy>USER</cp:lastModifiedBy>
  <cp:revision>11</cp:revision>
  <dcterms:created xsi:type="dcterms:W3CDTF">2026-03-24T01:31:58Z</dcterms:created>
  <dcterms:modified xsi:type="dcterms:W3CDTF">2026-03-24T02:40:53Z</dcterms:modified>
</cp:coreProperties>
</file>